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D64B1B-CAC7-4B1D-BBE2-62143FF5D5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38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7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7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07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2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6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3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9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76A3-D258-437E-9B49-6E45C75D4C89}" type="datetimeFigureOut">
              <a:rPr lang="ru-RU" smtClean="0"/>
              <a:t>вт 09.04.24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27E-2AE8-4821-AB93-41A68F1F2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8296"/>
            <a:ext cx="9144000" cy="1245704"/>
          </a:xfrm>
          <a:noFill/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искусств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№7»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Иркутска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64904"/>
            <a:ext cx="9144000" cy="4214191"/>
          </a:xfrm>
          <a:noFill/>
        </p:spPr>
        <p:txBody>
          <a:bodyPr>
            <a:normAutofit/>
          </a:bodyPr>
          <a:lstStyle/>
          <a:p>
            <a:r>
              <a:rPr lang="ru-RU" sz="1600" b="1" dirty="0"/>
              <a:t>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индивидуального отбора для поступающих на обучение по дополнительным предпрофессиональным программам в области музыкального искусства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МБУ ДО «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ДШИ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7» города Иркутска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Дадаева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Э.П., Черный В.М. ,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Кошевая Т.С., Ершова О.Б.,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695" y="635431"/>
            <a:ext cx="10515600" cy="543990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712788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2788" algn="just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на обучение по дополнительным предпрофессиональным общеобразовательным программам в области музыкального искусства МБУ ДО «ДМШ № 7» города Иркутска проводит индивидуальный отбор детей с целью выявления у них творческих способностей, необходимых для освоения соответствующей предпрофессиональной программы в области музыкального искусства.</a:t>
            </a:r>
          </a:p>
          <a:p>
            <a:pPr marL="0" indent="712788" algn="just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детей проводится в форме тестирования - вступительных прослушиваний, на которых поступающему предлагается выполнить различные творческие задания, позволяющие определить наличие у него музыкальных способностей - СЛУХА, РИТМА, ПАМЯТИ. </a:t>
            </a:r>
          </a:p>
          <a:p>
            <a:pPr marL="0" indent="620713">
              <a:lnSpc>
                <a:spcPct val="10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вступительных прослушиваний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выявление одаренных детей в области музыкального искусства в раннем детском возрасте;</a:t>
            </a:r>
          </a:p>
          <a:p>
            <a:pPr marL="0" indent="542925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вступительных прослушиваний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отобрать из числа детей, желающих обучаться в детской музыкальной школе, наиболее одаренных и способных к обучению по дополнительным предпрофессиональным общеобразовательным программам в области музыкального искусства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7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7939"/>
            <a:ext cx="10515600" cy="486646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отбора МБУ ДО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ДШИ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7» города Иркутска формирует комиссии 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отбору поступающих из числа заведующих отделениями и преподавателей школы. Комиссия по отбору осуществляет определение уровня творческих способностей поступающих, в соответствии с требованиями к уровню творческих способностей, критериями и системой оценок, разработанными  МБУ ДО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ДШИ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7» города Иркутска самостоятельно.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отбора МБУ ДО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ДШИ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7» города Иркутска проводит предварительные консультации, на которых поступающим предлагается практическое ознакомление с формами (творческими заданиями) индивидуального отбора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3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879" y="187890"/>
            <a:ext cx="11060483" cy="5989073"/>
          </a:xfrm>
        </p:spPr>
        <p:txBody>
          <a:bodyPr>
            <a:noAutofit/>
          </a:bodyPr>
          <a:lstStyle/>
          <a:p>
            <a:pPr marL="0" indent="712788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СЛУХА, РИТМА, ПАМЯТИ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на примере следующих творческих заданий: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самостоятельно подготовленной песни: оценивается точность интонирования мелодии и воспроизведения ритмического рисунка и поэтического текста, выразительность исполнения, четкость дикция, понимание характера исполняемой песни и эмоциональная отзывчивость в процессе пения;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повторение голосом (пение) незнакомых коротких мелодий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попевок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предложенных и сыгранных преподавателем из состава комиссии по отбору;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воспроизведение голосом отдельных звуков, сыгранных на инструменте преподавателем из комиссии по отбору (в пределах доступного для поступающего диапазона).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песни, выученной с преподавателем на консультации;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повторение различных ритмических рисунков и координационно-ритмических упражнений, предложенных преподавателем из состава комиссии по отбору: оценивается двигательная свобода, координация движений, чувство темпа, метроритма;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движений под музыку различного характера и ритма в ритме марша, в ритме вальса;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чтение наизусть стихотворения: оценивается точное безошибочное воспроизведение поэтического текста, память, четкость дикции, эмоциональность восприятия и свобода выражения.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задание на наличие музыкального слуха и активности восприятия: различить на слух звучание (количество) одного, двух, трех сыгранных одновременно звуков.  </a:t>
            </a:r>
          </a:p>
          <a:p>
            <a:pPr marL="0" indent="712788" algn="just">
              <a:lnSpc>
                <a:spcPct val="10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творческих заданий оценивается по 10 (десятибалльной) системе отдельно по каждой позиции.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0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1444"/>
            <a:ext cx="10515600" cy="566551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творческих заданий:</a:t>
            </a:r>
          </a:p>
          <a:p>
            <a:pPr marL="0" indent="542925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список песен для самостоятельного разучивания: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Шаинский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«В траве сидел кузнечик», «Улыбка», «Голубой вагон», «Антошка»,  «Вместе весело шагать»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песни: «Во поле берёза стояла»,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Кудашева Р. «В лесу родилась ёлочка»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 военных лет: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«Катюша»,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Тухманов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«День Победы»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Крылатов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«Колыбельная Медведицы»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Гладков Г. «Белые снежинки»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9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Заголовок 3"/>
          <p:cNvSpPr>
            <a:spLocks noGrp="1"/>
          </p:cNvSpPr>
          <p:nvPr>
            <p:ph type="body" idx="1"/>
          </p:nvPr>
        </p:nvSpPr>
        <p:spPr>
          <a:xfrm>
            <a:off x="831850" y="325438"/>
            <a:ext cx="10515600" cy="5764212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список авторов стихотворений: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Маршак                                          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Михалков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Чуковский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 Успенский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 (фрагменты из сказок)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46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831850" y="542925"/>
            <a:ext cx="10515600" cy="5546725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координационно-ритмические упражнения: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ладонями поочерёдно по коленям, по груди, затем в ладоши.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ладонями поочерёдно по груди, по коленям, затем в ладоши.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ладонями поочерёдно по коленям, затем хлопнуть в ладоши, хлопнуть поочерёдно по груди.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Хлопать ладонями поочерёдно по груди, затем хлопнуть в ладоши, хлопать поочерёдно по коленям.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в ладоши, поочерёдно хлопнуть ладонями по коленям, по груди.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Хлопнуть в ладоши, поочерёдно хлопнуть ладонями по груди, по коленям.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   Одновременно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руки выполняют следующие движения: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  левая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 скользит по левому колену, а правая  рука легкими движениями стучит по правому колену; затем руки меняем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хлопок левой руки правая рука стучит по два коротких хлопка; затем руки меняем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831850" y="527050"/>
            <a:ext cx="10515600" cy="5562600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ритмические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 предлагаемые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поступающим для воспроизведения: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2/4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3/4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4/4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66" y="1968531"/>
            <a:ext cx="2175944" cy="7055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069" y="1968530"/>
            <a:ext cx="2178283" cy="705572"/>
          </a:xfrm>
          <a:prstGeom prst="rect">
            <a:avLst/>
          </a:prstGeom>
        </p:spPr>
      </p:pic>
      <p:pic>
        <p:nvPicPr>
          <p:cNvPr id="8" name="Рисунок 7" descr="D:\Дадаева\2 четверти\б) 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1" y="1968529"/>
            <a:ext cx="2095365" cy="705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D:\Дадаева\2 четверти\в) 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352" y="1968529"/>
            <a:ext cx="2213925" cy="705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Дадаева\3 четверти\а) 2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166" y="3308349"/>
            <a:ext cx="2867185" cy="643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D:\Дадаева\3 четверти\б) 1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2" y="3308349"/>
            <a:ext cx="2609140" cy="643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D:\Дадаева\4 четверти\в) 4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70" y="4749827"/>
            <a:ext cx="2913681" cy="705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D:\Дадаева\4 четверти\г) 5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10" y="4749827"/>
            <a:ext cx="2609141" cy="705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678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0895" y="1841327"/>
            <a:ext cx="10864312" cy="262218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МБУ ДО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ДШИ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7» города Иркутска требования, предъявляемые к уровню творческих способностей поступающих, а также разработанные формы отбора и творческие задания, критерии и система оценок способствуют выявлению одаренных детей, способных к обучению по дополнительным предпрофессиональным общеобразовательным программам в области музыкального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val="2052162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732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Муниципальное бюджетное учреждение дополнительного образования «Детская школа искусств №7» города Иркутска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«Детская музыкальная школа №7» города Иркутска</dc:title>
  <dc:creator>Владимир</dc:creator>
  <cp:lastModifiedBy>admin</cp:lastModifiedBy>
  <cp:revision>15</cp:revision>
  <dcterms:created xsi:type="dcterms:W3CDTF">2022-03-16T17:39:31Z</dcterms:created>
  <dcterms:modified xsi:type="dcterms:W3CDTF">2024-04-09T03:41:05Z</dcterms:modified>
</cp:coreProperties>
</file>